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775" y="1226879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154610"/>
            <a:ext cx="290195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Beneficiarios de programas de subsidio, estímulo y apoyo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8D97022-FDAC-2FFF-3426-8C04775AE643}"/>
              </a:ext>
            </a:extLst>
          </p:cNvPr>
          <p:cNvGrpSpPr/>
          <p:nvPr/>
        </p:nvGrpSpPr>
        <p:grpSpPr>
          <a:xfrm>
            <a:off x="5163856" y="262012"/>
            <a:ext cx="4297980" cy="1372954"/>
            <a:chOff x="7820286" y="994753"/>
            <a:chExt cx="4297980" cy="1372954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20878A2-7D48-15F3-E9E0-ACF67850B2F0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28 </a:t>
              </a:r>
              <a:r>
                <a:rPr lang="es-MX" sz="1200" b="1">
                  <a:solidFill>
                    <a:srgbClr val="8E5D95"/>
                  </a:solidFill>
                </a:rPr>
                <a:t>de febrero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DF6B0E64-6532-6B8C-EC63-26FFB3656052}"/>
                </a:ext>
              </a:extLst>
            </p:cNvPr>
            <p:cNvSpPr/>
            <p:nvPr/>
          </p:nvSpPr>
          <p:spPr>
            <a:xfrm>
              <a:off x="7820286" y="1721376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56201AA6-923D-0DEC-2860-FEB196CFB5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99589"/>
              </p:ext>
            </p:extLst>
          </p:nvPr>
        </p:nvGraphicFramePr>
        <p:xfrm>
          <a:off x="378653" y="2282190"/>
          <a:ext cx="7266747" cy="628650"/>
        </p:xfrm>
        <a:graphic>
          <a:graphicData uri="http://schemas.openxmlformats.org/drawingml/2006/table">
            <a:tbl>
              <a:tblPr firstRow="1" bandRow="1"/>
              <a:tblGrid>
                <a:gridCol w="1551747">
                  <a:extLst>
                    <a:ext uri="{9D8B030D-6E8A-4147-A177-3AD203B41FA5}">
                      <a16:colId xmlns:a16="http://schemas.microsoft.com/office/drawing/2014/main" val="1519240058"/>
                    </a:ext>
                  </a:extLst>
                </a:gridCol>
                <a:gridCol w="1389908">
                  <a:extLst>
                    <a:ext uri="{9D8B030D-6E8A-4147-A177-3AD203B41FA5}">
                      <a16:colId xmlns:a16="http://schemas.microsoft.com/office/drawing/2014/main" val="1121824235"/>
                    </a:ext>
                  </a:extLst>
                </a:gridCol>
                <a:gridCol w="4325092">
                  <a:extLst>
                    <a:ext uri="{9D8B030D-6E8A-4147-A177-3AD203B41FA5}">
                      <a16:colId xmlns:a16="http://schemas.microsoft.com/office/drawing/2014/main" val="39397154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5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5E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5E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2670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JUAN EMMANUEL ESCALON PEDRAZA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PAGO DE APOYO ECONÓMICO DE PRÁCTICAS PROFESIONALES DEL MES DE FEBRERO DE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81437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DAE9819-15EA-10A8-8F90-5311A4533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978833"/>
              </p:ext>
            </p:extLst>
          </p:nvPr>
        </p:nvGraphicFramePr>
        <p:xfrm>
          <a:off x="378652" y="2938512"/>
          <a:ext cx="7266747" cy="375285"/>
        </p:xfrm>
        <a:graphic>
          <a:graphicData uri="http://schemas.openxmlformats.org/drawingml/2006/table">
            <a:tbl>
              <a:tblPr firstRow="1" bandRow="1"/>
              <a:tblGrid>
                <a:gridCol w="1551747">
                  <a:extLst>
                    <a:ext uri="{9D8B030D-6E8A-4147-A177-3AD203B41FA5}">
                      <a16:colId xmlns:a16="http://schemas.microsoft.com/office/drawing/2014/main" val="1519240058"/>
                    </a:ext>
                  </a:extLst>
                </a:gridCol>
                <a:gridCol w="1389908">
                  <a:extLst>
                    <a:ext uri="{9D8B030D-6E8A-4147-A177-3AD203B41FA5}">
                      <a16:colId xmlns:a16="http://schemas.microsoft.com/office/drawing/2014/main" val="1121824235"/>
                    </a:ext>
                  </a:extLst>
                </a:gridCol>
                <a:gridCol w="4325092">
                  <a:extLst>
                    <a:ext uri="{9D8B030D-6E8A-4147-A177-3AD203B41FA5}">
                      <a16:colId xmlns:a16="http://schemas.microsoft.com/office/drawing/2014/main" val="3939715402"/>
                    </a:ext>
                  </a:extLst>
                </a:gridCol>
              </a:tblGrid>
              <a:tr h="2211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BLANCA ZAZIL GOMEZ NUÑEZ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PAGO DE APOYO ECONÓMICO DE PRÁCTICAS PROFESIONALES DEL MES DE FEBRERO DE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814379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7E75100-CA7B-DACA-B563-84DB43F8A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3411"/>
              </p:ext>
            </p:extLst>
          </p:nvPr>
        </p:nvGraphicFramePr>
        <p:xfrm>
          <a:off x="378652" y="3341469"/>
          <a:ext cx="7266747" cy="558165"/>
        </p:xfrm>
        <a:graphic>
          <a:graphicData uri="http://schemas.openxmlformats.org/drawingml/2006/table">
            <a:tbl>
              <a:tblPr firstRow="1" bandRow="1"/>
              <a:tblGrid>
                <a:gridCol w="1551747">
                  <a:extLst>
                    <a:ext uri="{9D8B030D-6E8A-4147-A177-3AD203B41FA5}">
                      <a16:colId xmlns:a16="http://schemas.microsoft.com/office/drawing/2014/main" val="1519240058"/>
                    </a:ext>
                  </a:extLst>
                </a:gridCol>
                <a:gridCol w="1389908">
                  <a:extLst>
                    <a:ext uri="{9D8B030D-6E8A-4147-A177-3AD203B41FA5}">
                      <a16:colId xmlns:a16="http://schemas.microsoft.com/office/drawing/2014/main" val="1121824235"/>
                    </a:ext>
                  </a:extLst>
                </a:gridCol>
                <a:gridCol w="4325092">
                  <a:extLst>
                    <a:ext uri="{9D8B030D-6E8A-4147-A177-3AD203B41FA5}">
                      <a16:colId xmlns:a16="http://schemas.microsoft.com/office/drawing/2014/main" val="3939715402"/>
                    </a:ext>
                  </a:extLst>
                </a:gridCol>
              </a:tblGrid>
              <a:tr h="2211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MARIA FERNANDA CORTEZ DEL BOSQUE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2,960.46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PAGO DE APOYO ECONÓMICO DE PRÁCTICAS PROFESIONALES DEL MES DE FEBRERO DE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814379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F719F870-86C8-FB3B-2E3E-B6272CBAAC61}"/>
              </a:ext>
            </a:extLst>
          </p:cNvPr>
          <p:cNvSpPr/>
          <p:nvPr/>
        </p:nvSpPr>
        <p:spPr>
          <a:xfrm>
            <a:off x="5163856" y="625739"/>
            <a:ext cx="1930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28 de febrero 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125</Words>
  <Application>Microsoft Office PowerPoint</Application>
  <PresentationFormat>Panorámica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88</cp:revision>
  <dcterms:created xsi:type="dcterms:W3CDTF">2018-06-12T17:38:37Z</dcterms:created>
  <dcterms:modified xsi:type="dcterms:W3CDTF">2025-03-04T23:47:25Z</dcterms:modified>
</cp:coreProperties>
</file>